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E397-1ACC-4103-A33D-FB40925DA87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450-60DA-4E05-80C1-4900C877E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E397-1ACC-4103-A33D-FB40925DA87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450-60DA-4E05-80C1-4900C877E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E397-1ACC-4103-A33D-FB40925DA87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450-60DA-4E05-80C1-4900C877E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E397-1ACC-4103-A33D-FB40925DA87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450-60DA-4E05-80C1-4900C877E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E397-1ACC-4103-A33D-FB40925DA87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450-60DA-4E05-80C1-4900C877E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E397-1ACC-4103-A33D-FB40925DA87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450-60DA-4E05-80C1-4900C877E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E397-1ACC-4103-A33D-FB40925DA87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450-60DA-4E05-80C1-4900C877E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E397-1ACC-4103-A33D-FB40925DA87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450-60DA-4E05-80C1-4900C877E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E397-1ACC-4103-A33D-FB40925DA87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450-60DA-4E05-80C1-4900C877E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E397-1ACC-4103-A33D-FB40925DA87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450-60DA-4E05-80C1-4900C877E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E397-1ACC-4103-A33D-FB40925DA87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450-60DA-4E05-80C1-4900C877E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FE397-1ACC-4103-A33D-FB40925DA87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2E450-60DA-4E05-80C1-4900C877E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nl-NL" sz="3200" b="1" dirty="0" smtClean="0"/>
              <a:t>Weefsels en organen  1</a:t>
            </a:r>
            <a:endParaRPr lang="nl-NL" sz="3200" dirty="0" smtClean="0"/>
          </a:p>
        </p:txBody>
      </p:sp>
      <p:sp>
        <p:nvSpPr>
          <p:cNvPr id="57347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r>
              <a:rPr lang="nl-NL" sz="2400" smtClean="0"/>
              <a:t>Meercellige organismen zijn opgebouwd uit een groot aantal cellen. Afhankelijk van de functie hebben cellen een specifieke vorm en </a:t>
            </a:r>
          </a:p>
          <a:p>
            <a:pPr>
              <a:buFontTx/>
              <a:buNone/>
            </a:pPr>
            <a:r>
              <a:rPr lang="nl-NL" sz="2400" smtClean="0"/>
              <a:t>	werking. Zo hebben dieren </a:t>
            </a:r>
          </a:p>
          <a:p>
            <a:pPr>
              <a:buFontTx/>
              <a:buNone/>
            </a:pPr>
            <a:r>
              <a:rPr lang="nl-NL" sz="2400" smtClean="0"/>
              <a:t>	bloedcellen voor transport, </a:t>
            </a:r>
          </a:p>
          <a:p>
            <a:pPr>
              <a:buFontTx/>
              <a:buNone/>
            </a:pPr>
            <a:r>
              <a:rPr lang="nl-NL" sz="2400" smtClean="0"/>
              <a:t>	spiercellen voor beweging </a:t>
            </a:r>
          </a:p>
          <a:p>
            <a:pPr>
              <a:buFontTx/>
              <a:buNone/>
            </a:pPr>
            <a:r>
              <a:rPr lang="nl-NL" sz="2400" smtClean="0"/>
              <a:t>	en zenuwcellen voor het </a:t>
            </a:r>
          </a:p>
          <a:p>
            <a:pPr>
              <a:buFontTx/>
              <a:buNone/>
            </a:pPr>
            <a:r>
              <a:rPr lang="nl-NL" sz="2400" smtClean="0"/>
              <a:t>	doorgeven van impulsen</a:t>
            </a:r>
          </a:p>
        </p:txBody>
      </p:sp>
      <p:pic>
        <p:nvPicPr>
          <p:cNvPr id="57348" name="Afbeelding 3" descr="celspecialisati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0750" y="1989138"/>
            <a:ext cx="43053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9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9762DA-6DC7-43B8-8C64-61FB1C3EB9CE}" type="slidenum">
              <a:rPr lang="nl-NL" smtClean="0"/>
              <a:pPr/>
              <a:t>1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nl-NL" sz="3200" b="1" dirty="0" smtClean="0"/>
              <a:t>Weefsels en organen  2</a:t>
            </a:r>
            <a:endParaRPr lang="nl-NL" sz="3200" dirty="0" smtClean="0"/>
          </a:p>
        </p:txBody>
      </p:sp>
      <p:sp>
        <p:nvSpPr>
          <p:cNvPr id="58371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688013"/>
          </a:xfrm>
        </p:spPr>
        <p:txBody>
          <a:bodyPr/>
          <a:lstStyle/>
          <a:p>
            <a:r>
              <a:rPr lang="nl-NL" sz="2400" smtClean="0"/>
              <a:t>Een groep cellen met eenzelfde vorm en functie noem je een </a:t>
            </a:r>
            <a:r>
              <a:rPr lang="nl-NL" sz="2400" b="1" smtClean="0"/>
              <a:t>weefsel</a:t>
            </a:r>
          </a:p>
          <a:p>
            <a:r>
              <a:rPr lang="nl-NL" sz="2400" smtClean="0"/>
              <a:t>Een</a:t>
            </a:r>
            <a:r>
              <a:rPr lang="nl-NL" sz="2400" b="1" smtClean="0"/>
              <a:t> orgaan</a:t>
            </a:r>
            <a:r>
              <a:rPr lang="nl-NL" sz="2400" smtClean="0"/>
              <a:t> is een gedeelte van een organisme met een bepaalde taak. Een voorbeeld is het hart. Binnen een orgaan zijn verschillende weefsels te vinden</a:t>
            </a:r>
          </a:p>
          <a:p>
            <a:r>
              <a:rPr lang="nl-NL" sz="2400" smtClean="0"/>
              <a:t>De buitenkant van het hart is een laag bindweefsel. Het hart zelf bestaat grotendeels uit spierweefsel en voor de regeling van de werking ligt er zenuwweefsel in</a:t>
            </a:r>
          </a:p>
          <a:p>
            <a:r>
              <a:rPr lang="nl-NL" sz="2400" smtClean="0"/>
              <a:t>Maag, lever en dunne darm zijn organen die deel uitmaken van de groep organen die samen tot taak hebben voedsel te verteren. Gezamenlijk vormen zij een </a:t>
            </a:r>
            <a:r>
              <a:rPr lang="nl-NL" sz="2400" b="1" smtClean="0"/>
              <a:t>orgaanstelsel</a:t>
            </a:r>
            <a:r>
              <a:rPr lang="nl-NL" sz="2400" smtClean="0"/>
              <a:t>, het spijsverteringsstelsel. Ander voorbeelden zijn het ademhalingsstelsel en het bloedvatenstelsel. </a:t>
            </a:r>
            <a:br>
              <a:rPr lang="nl-NL" sz="2400" smtClean="0"/>
            </a:br>
            <a:endParaRPr lang="nl-NL" sz="2400" smtClean="0"/>
          </a:p>
        </p:txBody>
      </p:sp>
      <p:sp>
        <p:nvSpPr>
          <p:cNvPr id="58372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74E068-ECCF-4DE9-BC9E-11562707C706}" type="slidenum">
              <a:rPr lang="nl-NL" smtClean="0"/>
              <a:pPr/>
              <a:t>2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3200" b="1" dirty="0" smtClean="0"/>
              <a:t>Weefsels en organen  3     Weefsels</a:t>
            </a:r>
            <a:endParaRPr lang="nl-NL" sz="3200" dirty="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pic>
        <p:nvPicPr>
          <p:cNvPr id="59396" name="Picture 4" descr="WEEFSEL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196975"/>
            <a:ext cx="7272337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7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C52919-5009-4088-BDDB-AAAA212C7C23}" type="slidenum">
              <a:rPr lang="nl-NL" smtClean="0"/>
              <a:pPr/>
              <a:t>3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b="1" dirty="0" smtClean="0"/>
              <a:t>Weefsels en organen  4     Weefsels</a:t>
            </a:r>
            <a:endParaRPr lang="nl-NL" dirty="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mtClean="0"/>
              <a:t>Beencellen 			Kraakbeencellen en tussencelstof		en tussencelstof</a:t>
            </a:r>
          </a:p>
        </p:txBody>
      </p:sp>
      <p:pic>
        <p:nvPicPr>
          <p:cNvPr id="60420" name="Picture 4" descr="WEEFSEL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852738"/>
            <a:ext cx="3960813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1" name="Picture 4" descr="WEEFSEL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2175" y="2852738"/>
            <a:ext cx="42037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2" name="Tijdelijke aanduiding voor dianumm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B6EE40-C0EB-4FA9-B09C-190A4D85AA9A}" type="slidenum">
              <a:rPr lang="nl-NL" smtClean="0"/>
              <a:pPr/>
              <a:t>4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nl-NL" sz="3200" b="1" smtClean="0"/>
              <a:t>Weefsels </a:t>
            </a:r>
            <a:r>
              <a:rPr lang="nl-NL" sz="3200" b="1" dirty="0" smtClean="0"/>
              <a:t>en organen  5</a:t>
            </a:r>
            <a:endParaRPr lang="nl-NL" sz="3200" dirty="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pic>
        <p:nvPicPr>
          <p:cNvPr id="61444" name="Picture 4" descr="Organe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25538"/>
            <a:ext cx="4033838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5" name="Picture 5" descr="ORGANEN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125538"/>
            <a:ext cx="403225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6" name="Picture 6" descr="ORGANEN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3" y="4005263"/>
            <a:ext cx="2357437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7" name="Picture 7" descr="ORGANEN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3213" y="4005263"/>
            <a:ext cx="2592387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Knoop in je zakdoe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1500" y="4076700"/>
            <a:ext cx="31194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9" name="Tijdelijke aanduiding voor dianumm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FC27B1-28D5-4785-AE1E-C5AA20CAD25D}" type="slidenum">
              <a:rPr lang="nl-NL" smtClean="0"/>
              <a:pPr/>
              <a:t>5</a:t>
            </a:fld>
            <a:endParaRPr lang="nl-NL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OPDRACHTEN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Opdracht</a:t>
            </a:r>
            <a:r>
              <a:rPr lang="en-US" dirty="0" smtClean="0"/>
              <a:t> 10 </a:t>
            </a:r>
            <a:r>
              <a:rPr lang="en-US" dirty="0" err="1" smtClean="0"/>
              <a:t>blz</a:t>
            </a:r>
            <a:r>
              <a:rPr lang="en-US" dirty="0" smtClean="0"/>
              <a:t>. 64</a:t>
            </a:r>
          </a:p>
          <a:p>
            <a:r>
              <a:rPr lang="en-US" dirty="0" err="1" smtClean="0"/>
              <a:t>Opdracht</a:t>
            </a:r>
            <a:r>
              <a:rPr lang="en-US" dirty="0" smtClean="0"/>
              <a:t> 11 en 12 </a:t>
            </a:r>
            <a:r>
              <a:rPr lang="en-US" dirty="0" err="1" smtClean="0"/>
              <a:t>blz</a:t>
            </a:r>
            <a:r>
              <a:rPr lang="en-US" dirty="0" smtClean="0"/>
              <a:t>. 65</a:t>
            </a:r>
          </a:p>
          <a:p>
            <a:r>
              <a:rPr lang="en-US" dirty="0" err="1" smtClean="0"/>
              <a:t>Opdracht</a:t>
            </a:r>
            <a:r>
              <a:rPr lang="en-US" dirty="0" smtClean="0"/>
              <a:t> 13 </a:t>
            </a:r>
            <a:r>
              <a:rPr lang="en-US" dirty="0" err="1" smtClean="0"/>
              <a:t>blz</a:t>
            </a:r>
            <a:r>
              <a:rPr lang="en-US" dirty="0" smtClean="0"/>
              <a:t>. 66</a:t>
            </a:r>
          </a:p>
          <a:p>
            <a:r>
              <a:rPr lang="en-US" dirty="0" err="1" smtClean="0"/>
              <a:t>Opdracht</a:t>
            </a:r>
            <a:r>
              <a:rPr lang="en-US" dirty="0" smtClean="0"/>
              <a:t> 14 </a:t>
            </a:r>
            <a:r>
              <a:rPr lang="en-US" dirty="0" err="1" smtClean="0"/>
              <a:t>blz</a:t>
            </a:r>
            <a:r>
              <a:rPr lang="en-US" dirty="0" smtClean="0"/>
              <a:t>. 67</a:t>
            </a:r>
          </a:p>
          <a:p>
            <a:r>
              <a:rPr lang="en-US" dirty="0" err="1" smtClean="0"/>
              <a:t>Opdracht</a:t>
            </a:r>
            <a:r>
              <a:rPr lang="en-US" dirty="0" smtClean="0"/>
              <a:t> 15 </a:t>
            </a:r>
            <a:r>
              <a:rPr lang="en-US" dirty="0" err="1" smtClean="0"/>
              <a:t>blz</a:t>
            </a:r>
            <a:r>
              <a:rPr lang="en-US" dirty="0" smtClean="0"/>
              <a:t>. </a:t>
            </a:r>
            <a:r>
              <a:rPr lang="en-US" smtClean="0"/>
              <a:t>67</a:t>
            </a:r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87</Words>
  <Application>Microsoft Office PowerPoint</Application>
  <PresentationFormat>Diavoorstelling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Weefsels en organen  1</vt:lpstr>
      <vt:lpstr>Weefsels en organen  2</vt:lpstr>
      <vt:lpstr>Weefsels en organen  3     Weefsels</vt:lpstr>
      <vt:lpstr>Weefsels en organen  4     Weefsels</vt:lpstr>
      <vt:lpstr>Weefsels en organen  5</vt:lpstr>
      <vt:lpstr>OPDRACHTEN MAKEN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Weefsels en organen  1</dc:title>
  <dc:creator>biobertus</dc:creator>
  <cp:lastModifiedBy>biobertus</cp:lastModifiedBy>
  <cp:revision>2</cp:revision>
  <dcterms:created xsi:type="dcterms:W3CDTF">2014-12-15T11:00:27Z</dcterms:created>
  <dcterms:modified xsi:type="dcterms:W3CDTF">2014-12-15T11:20:39Z</dcterms:modified>
</cp:coreProperties>
</file>